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7" r:id="rId21"/>
    <p:sldId id="276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S, Niroop" userId="dc9a4838-32d4-4e1d-8348-ebad48379e2e" providerId="ADAL" clId="{18418198-108E-474F-B177-996BD031919D}"/>
    <pc:docChg chg="modSld">
      <pc:chgData name="MS, Niroop" userId="dc9a4838-32d4-4e1d-8348-ebad48379e2e" providerId="ADAL" clId="{18418198-108E-474F-B177-996BD031919D}" dt="2023-10-02T13:52:23.349" v="2" actId="1076"/>
      <pc:docMkLst>
        <pc:docMk/>
      </pc:docMkLst>
      <pc:sldChg chg="modSp mod">
        <pc:chgData name="MS, Niroop" userId="dc9a4838-32d4-4e1d-8348-ebad48379e2e" providerId="ADAL" clId="{18418198-108E-474F-B177-996BD031919D}" dt="2023-10-02T13:52:23.349" v="2" actId="1076"/>
        <pc:sldMkLst>
          <pc:docMk/>
          <pc:sldMk cId="105864384" sldId="264"/>
        </pc:sldMkLst>
        <pc:picChg chg="mod">
          <ac:chgData name="MS, Niroop" userId="dc9a4838-32d4-4e1d-8348-ebad48379e2e" providerId="ADAL" clId="{18418198-108E-474F-B177-996BD031919D}" dt="2023-10-02T13:52:23.349" v="2" actId="1076"/>
          <ac:picMkLst>
            <pc:docMk/>
            <pc:sldMk cId="105864384" sldId="264"/>
            <ac:picMk id="5" creationId="{8BEC5467-5B5A-1A94-CF28-F96212907820}"/>
          </ac:picMkLst>
        </pc:picChg>
      </pc:sldChg>
      <pc:sldChg chg="modSp mod">
        <pc:chgData name="MS, Niroop" userId="dc9a4838-32d4-4e1d-8348-ebad48379e2e" providerId="ADAL" clId="{18418198-108E-474F-B177-996BD031919D}" dt="2023-10-02T13:32:50.274" v="0" actId="1076"/>
        <pc:sldMkLst>
          <pc:docMk/>
          <pc:sldMk cId="1038966750" sldId="278"/>
        </pc:sldMkLst>
        <pc:picChg chg="mod">
          <ac:chgData name="MS, Niroop" userId="dc9a4838-32d4-4e1d-8348-ebad48379e2e" providerId="ADAL" clId="{18418198-108E-474F-B177-996BD031919D}" dt="2023-10-02T13:32:50.274" v="0" actId="1076"/>
          <ac:picMkLst>
            <pc:docMk/>
            <pc:sldMk cId="1038966750" sldId="278"/>
            <ac:picMk id="5" creationId="{D8842F49-2F30-D425-F01D-7B3B31AE055A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4AD1B-5082-DE0A-065D-EF79A96E87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4E3FCC-45E9-C5F4-5A11-229F333BD5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74CBB-6920-5E1A-4524-5C6518CB2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DD008-1916-9956-933F-F9C8B14BE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F74F4-54C0-0E51-47E5-F38CD8690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271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08325-70CA-B0DC-0FB8-729ACF5D2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D1133A-D7BA-4BEB-249F-366BFA3F2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84CB6-9595-C8C1-92E4-ED35E4F2E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1EC03-1581-A374-3292-20F719471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90599-8C59-FB30-5ECC-A23E601C6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77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BBBCB4-FE8F-83D5-9DB7-B8EF5C3207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9A3712-F6F1-751F-FBC3-9E237201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0B7F2-6DBA-859C-0072-817727CC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5CE37-BE91-A8FA-D4C3-1310A198D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2C2A7-54D2-D8A8-4F1B-C868CDB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952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FE22A-C039-062B-E5D3-02D897D3C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1F597-AC20-5347-E02B-6FD843E75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45FAC-C74B-A3F3-5372-115979745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E0C24-1833-2F2F-0FC4-593D7AE2A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A2A56-E1D1-BCB0-C725-946038BFD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147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F8CC8-7A32-5645-F767-34FCC131B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163B4C-8BAD-4DA6-AFC7-CDD44E748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B693D-90EA-7EDA-B638-8E2F3F228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25F94-CDFD-A83D-0DA0-87F865810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90833-0E90-2566-7D13-7A86CA4A1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757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2E1EA-30A8-D72D-6786-F38EF67A1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F4E8-D3FB-AD67-98B6-3C40212454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0E37FF-87E0-B0B1-1B1F-5A531086DB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F368E8-C062-BD96-F13C-EEEF03AED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731D4-4826-0490-E38A-45DC4BD2B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455FA1-3270-A579-51C1-863B89CF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30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7FB4C-3289-9748-2968-3EBA76003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9E8711-1FFD-6F99-7D64-C8A5FEC6B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D2DFF4-4F47-61CE-3651-D5EE534EC9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7FD8AE-B786-A91C-3055-5A049C8D2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22169B-04D8-FBAD-2A39-884BFACAF2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54666C-CA94-6576-C0CB-631BDA4EB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6F94FD-0115-DA02-E3EE-D7F1106E8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67D2B5-7855-762E-7EB4-C9DFC6191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05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ADAA7-98E5-BD0B-5D1C-4D0084DF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696F4E-5D05-E7B1-56A2-23B6452F8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ACE901-F88D-0DCA-74CB-5E863E0A1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28E880-C5F1-1F8D-0370-44CBDFD2F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48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B88144-C59F-0704-C173-5DF1ECE0D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3D81BD-0D4A-03F3-FA8F-D3892404F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10E82F-A438-15E9-09B9-603C4EFE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63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1893C-AA05-0D01-E193-6C70331E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F0375-0B32-8E95-D230-D1CAFA0F2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010241-BAE2-DF22-1319-F2D6F2703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98736-B157-7739-C0F4-C8046F849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61C6D-2968-97DE-AC06-C0A6C8E4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11FE58-2C7F-9C33-A593-9CC56F4E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18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C4312-E4C8-9AA7-F9FD-EB8C105A9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30B3CA-B7FB-180D-0BA2-1055E568E4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AC934-A6CD-B0D0-AF94-53F4BC3379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1B333-7A16-720B-1927-DE242B8DB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EA0F5-EB95-DE6B-B73F-1548283C2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1E0AA-D3EF-735C-C4FE-46234FCE8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798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3383EA-8CA6-9B02-CA7A-0B5AC854B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CBF5DF-9EE1-EF01-7802-5CE0312A05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CB6E0-8498-6949-355A-EDB0932A25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A3D95-7B26-0E30-4D7A-0BEE09F8E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972A9-6809-365A-FC6D-F44D1EE5A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26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3" descr="Triangular abstract background">
            <a:extLst>
              <a:ext uri="{FF2B5EF4-FFF2-40B4-BE49-F238E27FC236}">
                <a16:creationId xmlns:a16="http://schemas.microsoft.com/office/drawing/2014/main" id="{EF977351-B673-68C9-02B9-246388FF6D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4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B8DD395-6A7F-3993-CD5E-25F3C4B6F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5092" y="1094419"/>
            <a:ext cx="4021088" cy="1306209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chemeClr val="accent6">
                    <a:lumMod val="50000"/>
                  </a:schemeClr>
                </a:solidFill>
              </a:rPr>
              <a:t>Kubernetes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FC36A720-7C8F-F237-0B04-384A17FD4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9315" y="1280153"/>
            <a:ext cx="6581868" cy="2804182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B7FD2A2A-C390-52B9-C0E3-904A645CF2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636" y="3823127"/>
            <a:ext cx="3682346" cy="254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95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3"/>
    </mc:Choice>
    <mc:Fallback xmlns="">
      <p:transition spd="slow" advTm="183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6C5795A-D56B-1C72-8DBA-6BB27ED3C8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38" r="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891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19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E529A2-F15B-D981-45D6-D87EEBFBD4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4930" y="643467"/>
            <a:ext cx="1022213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98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C6AC31-6373-4513-B3FB-C0755B3ABD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156" y="365760"/>
            <a:ext cx="10905687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16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897392-4650-534E-9C6C-D4E5DF782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40" y="297004"/>
            <a:ext cx="10281919" cy="618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90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A5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2EE1149-4C46-0BCB-86A5-BAA625BBB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917" y="398780"/>
            <a:ext cx="11612165" cy="597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59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56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B12A71-1C80-6950-CA01-A7167FAEC1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012" y="487070"/>
            <a:ext cx="11328907" cy="606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32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458439-136A-15F4-464E-144017B661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2206" y="457200"/>
            <a:ext cx="1024758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34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65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D408AA-A223-AAAC-BFD0-ADEAC4C891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012" y="160711"/>
            <a:ext cx="11318748" cy="653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380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E21A6A-0909-7D94-B871-947435EDCA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648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491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A9E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7EC594-5D67-F27F-3A62-F8C247624A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279" y="404961"/>
            <a:ext cx="11789441" cy="597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102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9" name="Freeform: Shape 15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75478E-004E-FE89-5C69-A97A24CD1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6854" y="2431774"/>
            <a:ext cx="3220917" cy="1452160"/>
          </a:xfrm>
        </p:spPr>
        <p:txBody>
          <a:bodyPr anchor="t">
            <a:normAutofit/>
          </a:bodyPr>
          <a:lstStyle/>
          <a:p>
            <a:r>
              <a:rPr lang="en-US" sz="2000" b="1" dirty="0">
                <a:solidFill>
                  <a:schemeClr val="tx1">
                    <a:alpha val="60000"/>
                  </a:schemeClr>
                </a:solidFill>
              </a:rPr>
              <a:t>What is </a:t>
            </a:r>
            <a:r>
              <a:rPr lang="en-US" sz="3200" b="1" dirty="0">
                <a:solidFill>
                  <a:schemeClr val="tx1">
                    <a:alpha val="60000"/>
                  </a:schemeClr>
                </a:solidFill>
              </a:rPr>
              <a:t>Kubernetes</a:t>
            </a:r>
            <a:r>
              <a:rPr lang="en-US" sz="2000" b="1" dirty="0">
                <a:solidFill>
                  <a:schemeClr val="tx1">
                    <a:alpha val="60000"/>
                  </a:schemeClr>
                </a:solidFill>
              </a:rPr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7E2AD8-14AB-DEAF-0FC0-5523785CE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251" y="1489333"/>
            <a:ext cx="6631341" cy="38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228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43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Freeform: Shape 4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47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49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: Shape 51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B9AEC5-BD42-E4F9-F598-19DC719DD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02733"/>
            <a:ext cx="10905066" cy="5452533"/>
          </a:xfrm>
          <a:prstGeom prst="rect">
            <a:avLst/>
          </a:prstGeom>
          <a:ln>
            <a:noFill/>
          </a:ln>
        </p:spPr>
      </p:pic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52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929D4F-976F-3836-04E7-DDEB0F723A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29997"/>
            <a:ext cx="10905066" cy="539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988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842F49-2F30-D425-F01D-7B3B31AE0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60" y="279250"/>
            <a:ext cx="11104880" cy="6496354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966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C6775E-FD15-D3EF-B270-3B7DFF568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Need for Container Orchestration Tool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70E48D-4E80-25B9-243D-57DED241B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899" y="2336801"/>
            <a:ext cx="11021695" cy="388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499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153EDB2-4AAD-43F4-AE78-4D326C8133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3CB7779-72E2-4E92-AE18-6BBC335DD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7625" y="0"/>
            <a:ext cx="11097905" cy="6858000"/>
            <a:chOff x="547625" y="0"/>
            <a:chExt cx="11097905" cy="6858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75B9DA5-08BD-40EA-B06C-3D3CCD06A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907575" y="0"/>
              <a:ext cx="10345003" cy="6858000"/>
            </a:xfrm>
            <a:custGeom>
              <a:avLst/>
              <a:gdLst>
                <a:gd name="connsiteX0" fmla="*/ 7551973 w 9174595"/>
                <a:gd name="connsiteY0" fmla="*/ 0 h 6858000"/>
                <a:gd name="connsiteX1" fmla="*/ 5634635 w 9174595"/>
                <a:gd name="connsiteY1" fmla="*/ 0 h 6858000"/>
                <a:gd name="connsiteX2" fmla="*/ 5550590 w 9174595"/>
                <a:gd name="connsiteY2" fmla="*/ 0 h 6858000"/>
                <a:gd name="connsiteX3" fmla="*/ 5480986 w 9174595"/>
                <a:gd name="connsiteY3" fmla="*/ 0 h 6858000"/>
                <a:gd name="connsiteX4" fmla="*/ 4886240 w 9174595"/>
                <a:gd name="connsiteY4" fmla="*/ 0 h 6858000"/>
                <a:gd name="connsiteX5" fmla="*/ 4816638 w 9174595"/>
                <a:gd name="connsiteY5" fmla="*/ 0 h 6858000"/>
                <a:gd name="connsiteX6" fmla="*/ 4357958 w 9174595"/>
                <a:gd name="connsiteY6" fmla="*/ 0 h 6858000"/>
                <a:gd name="connsiteX7" fmla="*/ 4288354 w 9174595"/>
                <a:gd name="connsiteY7" fmla="*/ 0 h 6858000"/>
                <a:gd name="connsiteX8" fmla="*/ 3693608 w 9174595"/>
                <a:gd name="connsiteY8" fmla="*/ 0 h 6858000"/>
                <a:gd name="connsiteX9" fmla="*/ 3624006 w 9174595"/>
                <a:gd name="connsiteY9" fmla="*/ 0 h 6858000"/>
                <a:gd name="connsiteX10" fmla="*/ 3276448 w 9174595"/>
                <a:gd name="connsiteY10" fmla="*/ 0 h 6858000"/>
                <a:gd name="connsiteX11" fmla="*/ 1622622 w 9174595"/>
                <a:gd name="connsiteY11" fmla="*/ 0 h 6858000"/>
                <a:gd name="connsiteX12" fmla="*/ 1600504 w 9174595"/>
                <a:gd name="connsiteY12" fmla="*/ 14997 h 6858000"/>
                <a:gd name="connsiteX13" fmla="*/ 0 w 9174595"/>
                <a:gd name="connsiteY13" fmla="*/ 3621656 h 6858000"/>
                <a:gd name="connsiteX14" fmla="*/ 1873886 w 9174595"/>
                <a:gd name="connsiteY14" fmla="*/ 6374814 h 6858000"/>
                <a:gd name="connsiteX15" fmla="*/ 2390406 w 9174595"/>
                <a:gd name="connsiteY15" fmla="*/ 6780599 h 6858000"/>
                <a:gd name="connsiteX16" fmla="*/ 2502136 w 9174595"/>
                <a:gd name="connsiteY16" fmla="*/ 6858000 h 6858000"/>
                <a:gd name="connsiteX17" fmla="*/ 3276448 w 9174595"/>
                <a:gd name="connsiteY17" fmla="*/ 6858000 h 6858000"/>
                <a:gd name="connsiteX18" fmla="*/ 3624006 w 9174595"/>
                <a:gd name="connsiteY18" fmla="*/ 6858000 h 6858000"/>
                <a:gd name="connsiteX19" fmla="*/ 3693608 w 9174595"/>
                <a:gd name="connsiteY19" fmla="*/ 6858000 h 6858000"/>
                <a:gd name="connsiteX20" fmla="*/ 4288354 w 9174595"/>
                <a:gd name="connsiteY20" fmla="*/ 6858000 h 6858000"/>
                <a:gd name="connsiteX21" fmla="*/ 4357958 w 9174595"/>
                <a:gd name="connsiteY21" fmla="*/ 6858000 h 6858000"/>
                <a:gd name="connsiteX22" fmla="*/ 4816638 w 9174595"/>
                <a:gd name="connsiteY22" fmla="*/ 6858000 h 6858000"/>
                <a:gd name="connsiteX23" fmla="*/ 4886240 w 9174595"/>
                <a:gd name="connsiteY23" fmla="*/ 6858000 h 6858000"/>
                <a:gd name="connsiteX24" fmla="*/ 5480986 w 9174595"/>
                <a:gd name="connsiteY24" fmla="*/ 6858000 h 6858000"/>
                <a:gd name="connsiteX25" fmla="*/ 5550590 w 9174595"/>
                <a:gd name="connsiteY25" fmla="*/ 6858000 h 6858000"/>
                <a:gd name="connsiteX26" fmla="*/ 5634635 w 9174595"/>
                <a:gd name="connsiteY26" fmla="*/ 6858000 h 6858000"/>
                <a:gd name="connsiteX27" fmla="*/ 6672460 w 9174595"/>
                <a:gd name="connsiteY27" fmla="*/ 6858000 h 6858000"/>
                <a:gd name="connsiteX28" fmla="*/ 6784188 w 9174595"/>
                <a:gd name="connsiteY28" fmla="*/ 6780599 h 6858000"/>
                <a:gd name="connsiteX29" fmla="*/ 7300708 w 9174595"/>
                <a:gd name="connsiteY29" fmla="*/ 6374814 h 6858000"/>
                <a:gd name="connsiteX30" fmla="*/ 9174595 w 9174595"/>
                <a:gd name="connsiteY30" fmla="*/ 3621656 h 6858000"/>
                <a:gd name="connsiteX31" fmla="*/ 7574092 w 9174595"/>
                <a:gd name="connsiteY3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74595" h="6858000">
                  <a:moveTo>
                    <a:pt x="7551973" y="0"/>
                  </a:moveTo>
                  <a:lnTo>
                    <a:pt x="5634635" y="0"/>
                  </a:lnTo>
                  <a:lnTo>
                    <a:pt x="5550590" y="0"/>
                  </a:lnTo>
                  <a:lnTo>
                    <a:pt x="5480986" y="0"/>
                  </a:lnTo>
                  <a:lnTo>
                    <a:pt x="4886240" y="0"/>
                  </a:lnTo>
                  <a:lnTo>
                    <a:pt x="4816638" y="0"/>
                  </a:lnTo>
                  <a:lnTo>
                    <a:pt x="4357958" y="0"/>
                  </a:lnTo>
                  <a:lnTo>
                    <a:pt x="4288354" y="0"/>
                  </a:lnTo>
                  <a:lnTo>
                    <a:pt x="3693608" y="0"/>
                  </a:lnTo>
                  <a:lnTo>
                    <a:pt x="3624006" y="0"/>
                  </a:lnTo>
                  <a:lnTo>
                    <a:pt x="3276448" y="0"/>
                  </a:lnTo>
                  <a:lnTo>
                    <a:pt x="1622622" y="0"/>
                  </a:lnTo>
                  <a:lnTo>
                    <a:pt x="1600504" y="14997"/>
                  </a:lnTo>
                  <a:cubicBezTo>
                    <a:pt x="573594" y="754641"/>
                    <a:pt x="0" y="2093192"/>
                    <a:pt x="0" y="3621656"/>
                  </a:cubicBezTo>
                  <a:cubicBezTo>
                    <a:pt x="0" y="4969131"/>
                    <a:pt x="928496" y="5602839"/>
                    <a:pt x="1873886" y="6374814"/>
                  </a:cubicBezTo>
                  <a:cubicBezTo>
                    <a:pt x="2046046" y="6515397"/>
                    <a:pt x="2216632" y="6653108"/>
                    <a:pt x="2390406" y="6780599"/>
                  </a:cubicBezTo>
                  <a:lnTo>
                    <a:pt x="2502136" y="6858000"/>
                  </a:lnTo>
                  <a:lnTo>
                    <a:pt x="3276448" y="6858000"/>
                  </a:lnTo>
                  <a:lnTo>
                    <a:pt x="3624006" y="6858000"/>
                  </a:lnTo>
                  <a:lnTo>
                    <a:pt x="3693608" y="6858000"/>
                  </a:lnTo>
                  <a:lnTo>
                    <a:pt x="4288354" y="6858000"/>
                  </a:lnTo>
                  <a:lnTo>
                    <a:pt x="4357958" y="6858000"/>
                  </a:lnTo>
                  <a:lnTo>
                    <a:pt x="4816638" y="6858000"/>
                  </a:lnTo>
                  <a:lnTo>
                    <a:pt x="4886240" y="6858000"/>
                  </a:lnTo>
                  <a:lnTo>
                    <a:pt x="5480986" y="6858000"/>
                  </a:lnTo>
                  <a:lnTo>
                    <a:pt x="5550590" y="6858000"/>
                  </a:lnTo>
                  <a:lnTo>
                    <a:pt x="5634635" y="6858000"/>
                  </a:lnTo>
                  <a:lnTo>
                    <a:pt x="6672460" y="6858000"/>
                  </a:lnTo>
                  <a:lnTo>
                    <a:pt x="6784188" y="6780599"/>
                  </a:lnTo>
                  <a:cubicBezTo>
                    <a:pt x="6957963" y="6653108"/>
                    <a:pt x="7128548" y="6515397"/>
                    <a:pt x="7300708" y="6374814"/>
                  </a:cubicBezTo>
                  <a:cubicBezTo>
                    <a:pt x="8246100" y="5602839"/>
                    <a:pt x="9174595" y="4969131"/>
                    <a:pt x="9174595" y="3621656"/>
                  </a:cubicBezTo>
                  <a:cubicBezTo>
                    <a:pt x="9174595" y="2093192"/>
                    <a:pt x="8601001" y="754641"/>
                    <a:pt x="7574092" y="14997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E62D72-11EF-40E9-BF23-0FCAEACDD7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708673" y="0"/>
              <a:ext cx="2486322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76336F2-6633-4E26-8760-05F94D87D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75235" y="0"/>
              <a:ext cx="2486322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9F3102E-7749-422F-8F51-A148252B8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547625" y="0"/>
              <a:ext cx="2209181" cy="6858000"/>
            </a:xfrm>
            <a:custGeom>
              <a:avLst/>
              <a:gdLst>
                <a:gd name="connsiteX0" fmla="*/ 955085 w 2209181"/>
                <a:gd name="connsiteY0" fmla="*/ 0 h 6858000"/>
                <a:gd name="connsiteX1" fmla="*/ 937727 w 2209181"/>
                <a:gd name="connsiteY1" fmla="*/ 0 h 6858000"/>
                <a:gd name="connsiteX2" fmla="*/ 963738 w 2209181"/>
                <a:gd name="connsiteY2" fmla="*/ 24346 h 6858000"/>
                <a:gd name="connsiteX3" fmla="*/ 2184004 w 2209181"/>
                <a:gd name="connsiteY3" fmla="*/ 3809420 h 6858000"/>
                <a:gd name="connsiteX4" fmla="*/ 218679 w 2209181"/>
                <a:gd name="connsiteY4" fmla="*/ 6681644 h 6858000"/>
                <a:gd name="connsiteX5" fmla="*/ 0 w 2209181"/>
                <a:gd name="connsiteY5" fmla="*/ 6858000 h 6858000"/>
                <a:gd name="connsiteX6" fmla="*/ 19349 w 2209181"/>
                <a:gd name="connsiteY6" fmla="*/ 6858000 h 6858000"/>
                <a:gd name="connsiteX7" fmla="*/ 236958 w 2209181"/>
                <a:gd name="connsiteY7" fmla="*/ 6682507 h 6858000"/>
                <a:gd name="connsiteX8" fmla="*/ 2202283 w 2209181"/>
                <a:gd name="connsiteY8" fmla="*/ 3810283 h 6858000"/>
                <a:gd name="connsiteX9" fmla="*/ 982018 w 2209181"/>
                <a:gd name="connsiteY9" fmla="*/ 2521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181" h="6858000">
                  <a:moveTo>
                    <a:pt x="955085" y="0"/>
                  </a:moveTo>
                  <a:lnTo>
                    <a:pt x="937727" y="0"/>
                  </a:lnTo>
                  <a:lnTo>
                    <a:pt x="963738" y="24346"/>
                  </a:lnTo>
                  <a:cubicBezTo>
                    <a:pt x="1818009" y="885455"/>
                    <a:pt x="2251801" y="2269402"/>
                    <a:pt x="2184004" y="3809420"/>
                  </a:cubicBezTo>
                  <a:cubicBezTo>
                    <a:pt x="2120250" y="5257592"/>
                    <a:pt x="1181008" y="5895709"/>
                    <a:pt x="218679" y="6681644"/>
                  </a:cubicBezTo>
                  <a:lnTo>
                    <a:pt x="0" y="6858000"/>
                  </a:lnTo>
                  <a:lnTo>
                    <a:pt x="19349" y="6858000"/>
                  </a:lnTo>
                  <a:lnTo>
                    <a:pt x="236958" y="6682507"/>
                  </a:lnTo>
                  <a:cubicBezTo>
                    <a:pt x="1199288" y="5896573"/>
                    <a:pt x="2138530" y="5258455"/>
                    <a:pt x="2202283" y="3810283"/>
                  </a:cubicBezTo>
                  <a:cubicBezTo>
                    <a:pt x="2270080" y="2270266"/>
                    <a:pt x="1836289" y="886318"/>
                    <a:pt x="982018" y="2521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71191CD-1211-4C40-9D45-449D9BE65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36349" y="0"/>
              <a:ext cx="2209181" cy="6858000"/>
            </a:xfrm>
            <a:custGeom>
              <a:avLst/>
              <a:gdLst>
                <a:gd name="connsiteX0" fmla="*/ 937727 w 2209181"/>
                <a:gd name="connsiteY0" fmla="*/ 0 h 6858000"/>
                <a:gd name="connsiteX1" fmla="*/ 955085 w 2209181"/>
                <a:gd name="connsiteY1" fmla="*/ 0 h 6858000"/>
                <a:gd name="connsiteX2" fmla="*/ 982018 w 2209181"/>
                <a:gd name="connsiteY2" fmla="*/ 25210 h 6858000"/>
                <a:gd name="connsiteX3" fmla="*/ 2202283 w 2209181"/>
                <a:gd name="connsiteY3" fmla="*/ 3810283 h 6858000"/>
                <a:gd name="connsiteX4" fmla="*/ 236958 w 2209181"/>
                <a:gd name="connsiteY4" fmla="*/ 6682507 h 6858000"/>
                <a:gd name="connsiteX5" fmla="*/ 19349 w 2209181"/>
                <a:gd name="connsiteY5" fmla="*/ 6858000 h 6858000"/>
                <a:gd name="connsiteX6" fmla="*/ 0 w 2209181"/>
                <a:gd name="connsiteY6" fmla="*/ 6858000 h 6858000"/>
                <a:gd name="connsiteX7" fmla="*/ 218679 w 2209181"/>
                <a:gd name="connsiteY7" fmla="*/ 6681644 h 6858000"/>
                <a:gd name="connsiteX8" fmla="*/ 2184004 w 2209181"/>
                <a:gd name="connsiteY8" fmla="*/ 3809420 h 6858000"/>
                <a:gd name="connsiteX9" fmla="*/ 963738 w 2209181"/>
                <a:gd name="connsiteY9" fmla="*/ 24346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181" h="6858000">
                  <a:moveTo>
                    <a:pt x="937727" y="0"/>
                  </a:moveTo>
                  <a:lnTo>
                    <a:pt x="955085" y="0"/>
                  </a:lnTo>
                  <a:lnTo>
                    <a:pt x="982018" y="25210"/>
                  </a:lnTo>
                  <a:cubicBezTo>
                    <a:pt x="1836289" y="886318"/>
                    <a:pt x="2270080" y="2270266"/>
                    <a:pt x="2202283" y="3810283"/>
                  </a:cubicBezTo>
                  <a:cubicBezTo>
                    <a:pt x="2138530" y="5258455"/>
                    <a:pt x="1199288" y="5896573"/>
                    <a:pt x="236958" y="6682507"/>
                  </a:cubicBezTo>
                  <a:lnTo>
                    <a:pt x="19349" y="6858000"/>
                  </a:lnTo>
                  <a:lnTo>
                    <a:pt x="0" y="6858000"/>
                  </a:lnTo>
                  <a:lnTo>
                    <a:pt x="218679" y="6681644"/>
                  </a:lnTo>
                  <a:cubicBezTo>
                    <a:pt x="1181008" y="5895709"/>
                    <a:pt x="2120250" y="5257592"/>
                    <a:pt x="2184004" y="3809420"/>
                  </a:cubicBezTo>
                  <a:cubicBezTo>
                    <a:pt x="2251801" y="2269402"/>
                    <a:pt x="1818009" y="885455"/>
                    <a:pt x="963738" y="24346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BC3FC1-170E-E11D-339E-2CDECCEA7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38" r="1590"/>
          <a:stretch/>
        </p:blipFill>
        <p:spPr>
          <a:xfrm>
            <a:off x="2232225" y="731520"/>
            <a:ext cx="7524990" cy="484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194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CF53BF-6414-3608-77F3-18A1FB95D3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0221" y="643466"/>
            <a:ext cx="1061155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028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376216-AFD0-CF85-3EFA-7EC9D1E895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4836" y="643467"/>
            <a:ext cx="1066232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113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6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BFEA2EB3-EE07-FC8E-D222-6F4A53012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62856" y="626787"/>
            <a:ext cx="10175630" cy="767904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000" b="1" dirty="0"/>
              <a:t>What is there in the Master Node?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A3B5623-5AEC-720E-4001-17789D495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105" y="1576795"/>
            <a:ext cx="9081789" cy="465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410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4D9EC2-60F1-BEB8-2747-54180AFD8F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6349" y="643466"/>
            <a:ext cx="569930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569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28D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EC5467-5B5A-1A94-CF28-F96212907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9397" y="643467"/>
            <a:ext cx="1041320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4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1660</TotalTime>
  <Words>18</Words>
  <Application>Microsoft Office PowerPoint</Application>
  <PresentationFormat>Widescreen</PresentationFormat>
  <Paragraphs>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Meiryo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Need for Container Orchestration Tool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MS, Niroop</dc:creator>
  <cp:lastModifiedBy>MS, Niroop</cp:lastModifiedBy>
  <cp:revision>16</cp:revision>
  <dcterms:created xsi:type="dcterms:W3CDTF">2023-03-03T06:13:31Z</dcterms:created>
  <dcterms:modified xsi:type="dcterms:W3CDTF">2023-10-02T13:52:45Z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c215d82-5bf5-4d07-af41-65de05a9c87a_Enabled">
    <vt:lpwstr>true</vt:lpwstr>
  </property>
  <property fmtid="{D5CDD505-2E9C-101B-9397-08002B2CF9AE}" pid="3" name="MSIP_Label_9c215d82-5bf5-4d07-af41-65de05a9c87a_SetDate">
    <vt:lpwstr>2023-10-02T13:33:24Z</vt:lpwstr>
  </property>
  <property fmtid="{D5CDD505-2E9C-101B-9397-08002B2CF9AE}" pid="4" name="MSIP_Label_9c215d82-5bf5-4d07-af41-65de05a9c87a_Method">
    <vt:lpwstr>Standard</vt:lpwstr>
  </property>
  <property fmtid="{D5CDD505-2E9C-101B-9397-08002B2CF9AE}" pid="5" name="MSIP_Label_9c215d82-5bf5-4d07-af41-65de05a9c87a_Name">
    <vt:lpwstr>Amber</vt:lpwstr>
  </property>
  <property fmtid="{D5CDD505-2E9C-101B-9397-08002B2CF9AE}" pid="6" name="MSIP_Label_9c215d82-5bf5-4d07-af41-65de05a9c87a_SiteId">
    <vt:lpwstr>f66b6bd3-ebc2-4f54-8769-d22858de97c5</vt:lpwstr>
  </property>
  <property fmtid="{D5CDD505-2E9C-101B-9397-08002B2CF9AE}" pid="7" name="MSIP_Label_9c215d82-5bf5-4d07-af41-65de05a9c87a_ActionId">
    <vt:lpwstr>04352594-bdb4-4a31-b82c-992e739b7ca1</vt:lpwstr>
  </property>
  <property fmtid="{D5CDD505-2E9C-101B-9397-08002B2CF9AE}" pid="8" name="MSIP_Label_9c215d82-5bf5-4d07-af41-65de05a9c87a_ContentBits">
    <vt:lpwstr>0</vt:lpwstr>
  </property>
</Properties>
</file>

<file path=docProps/thumbnail.jpeg>
</file>